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4" r:id="rId4"/>
    <p:sldId id="259" r:id="rId5"/>
    <p:sldId id="265" r:id="rId6"/>
    <p:sldId id="266" r:id="rId7"/>
    <p:sldId id="261" r:id="rId8"/>
    <p:sldId id="267" r:id="rId9"/>
    <p:sldId id="268" r:id="rId10"/>
    <p:sldId id="262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8" autoAdjust="0"/>
    <p:restoredTop sz="86410" autoAdjust="0"/>
  </p:normalViewPr>
  <p:slideViewPr>
    <p:cSldViewPr>
      <p:cViewPr varScale="1">
        <p:scale>
          <a:sx n="99" d="100"/>
          <a:sy n="99" d="100"/>
        </p:scale>
        <p:origin x="15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9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84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3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3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4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4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4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9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etrend.sk/tomas-tiefenbach/9-tipov-ako-objavit-vlastny-niche-a-zarobit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752600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rgbClr val="29C1AF"/>
                </a:solidFill>
              </a:rPr>
              <a:t>Συμβουλές για το πώς μπορείτε να βρείτε </a:t>
            </a:r>
            <a:r>
              <a:rPr lang="el-GR" b="1" dirty="0" smtClean="0">
                <a:solidFill>
                  <a:srgbClr val="29C1AF"/>
                </a:solidFill>
              </a:rPr>
              <a:t>την κατηγορία </a:t>
            </a:r>
            <a:r>
              <a:rPr lang="el-GR" b="1" dirty="0">
                <a:solidFill>
                  <a:srgbClr val="29C1AF"/>
                </a:solidFill>
              </a:rPr>
              <a:t>σας για τα προϊόντα σας</a:t>
            </a:r>
            <a:endParaRPr lang="en-US" b="1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ĺžnik 5"/>
          <p:cNvSpPr/>
          <p:nvPr/>
        </p:nvSpPr>
        <p:spPr>
          <a:xfrm>
            <a:off x="13072" y="563143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3"/>
              </a:rPr>
              <a:t>http://blog.etrend.sk/tomas-tiefenbach/9-tipov-ako-objavit-vlastny-niche-a-zarobit.html</a:t>
            </a:r>
            <a:r>
              <a:rPr lang="en-US" dirty="0"/>
              <a:t> 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b="1" dirty="0"/>
              <a:t>Π</a:t>
            </a:r>
            <a:r>
              <a:rPr lang="el-GR" b="1" dirty="0" smtClean="0"/>
              <a:t>ροσωποποιήστε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Είναι ένας πολύ καλός τρόπος για να δημιουργήσετε το δικό σας </a:t>
            </a:r>
            <a:r>
              <a:rPr lang="el-GR" dirty="0" smtClean="0"/>
              <a:t>τμήμα αγοράς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GB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l-GR" dirty="0" smtClean="0"/>
              <a:t>Για παράδειγμα</a:t>
            </a:r>
            <a:endParaRPr lang="en-GB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dirty="0" smtClean="0"/>
              <a:t>Η εταιρεία </a:t>
            </a:r>
            <a:r>
              <a:rPr lang="en-GB" dirty="0" err="1" smtClean="0"/>
              <a:t>Jibbitz</a:t>
            </a:r>
            <a:r>
              <a:rPr lang="el-GR" dirty="0" smtClean="0"/>
              <a:t> βασίστηκε στην παραγωγή παιδικών διακοσμητικών για τα πέδιλα</a:t>
            </a:r>
            <a:r>
              <a:rPr lang="en-GB" dirty="0" smtClean="0"/>
              <a:t> 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Crocs. 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Μέσα σε τέσσερα χρόνια η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Jibbitz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l-GR" dirty="0" smtClean="0"/>
              <a:t>αγοράστηκε από την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Crocs 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για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 </a:t>
            </a:r>
            <a:r>
              <a:rPr lang="el-GR" dirty="0" smtClean="0"/>
              <a:t>εκατομμύρια </a:t>
            </a:r>
            <a:r>
              <a:rPr lang="el-GR" dirty="0" err="1" smtClean="0"/>
              <a:t>δολλάρια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66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11</a:t>
            </a:fld>
            <a:endParaRPr lang="en-US"/>
          </a:p>
        </p:txBody>
      </p:sp>
      <p:pic>
        <p:nvPicPr>
          <p:cNvPr id="5" name="Obrázok 4" descr="http://static.etrend.sk/uploads/tx_media/blogy/238/Jibbit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5"/>
            <a:ext cx="8496944" cy="5904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613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Προσαρμοστείτε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l-GR" dirty="0" smtClean="0"/>
              <a:t>εμπνευστείτε από</a:t>
            </a:r>
            <a:r>
              <a:rPr lang="el-GR" dirty="0" smtClean="0"/>
              <a:t> </a:t>
            </a:r>
            <a:r>
              <a:rPr lang="el-GR" dirty="0"/>
              <a:t>ανταγωνιστές ή ακόμη και εταιρείες από άλλους τομείς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/>
              <a:t>μερικά από τα κόλπα τους </a:t>
            </a:r>
            <a:r>
              <a:rPr lang="el-GR" dirty="0" smtClean="0"/>
              <a:t>θα μπορούν σίγουρα να </a:t>
            </a:r>
            <a:r>
              <a:rPr lang="el-GR" dirty="0"/>
              <a:t>προσαρμοστούν στην επιχείρησή σας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l-GR" dirty="0" smtClean="0"/>
              <a:t>Για παράδειγμα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 smtClean="0"/>
              <a:t>Τα αθλητικά </a:t>
            </a:r>
            <a:r>
              <a:rPr lang="el-GR" dirty="0" err="1"/>
              <a:t>Nike</a:t>
            </a:r>
            <a:r>
              <a:rPr lang="el-GR" dirty="0"/>
              <a:t> </a:t>
            </a:r>
            <a:r>
              <a:rPr lang="el-GR" dirty="0" err="1"/>
              <a:t>Shox</a:t>
            </a:r>
            <a:r>
              <a:rPr lang="el-GR" dirty="0"/>
              <a:t> </a:t>
            </a:r>
            <a:r>
              <a:rPr lang="el-GR" dirty="0" smtClean="0"/>
              <a:t>είναι εμπνευσμένα </a:t>
            </a:r>
            <a:r>
              <a:rPr lang="el-GR" dirty="0"/>
              <a:t>από </a:t>
            </a:r>
            <a:r>
              <a:rPr lang="el-GR" dirty="0" smtClean="0"/>
              <a:t>αμορτισέρ σε αυτοκίνητο </a:t>
            </a:r>
            <a:r>
              <a:rPr lang="el-GR" dirty="0"/>
              <a:t>της F1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5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  <p:pic>
        <p:nvPicPr>
          <p:cNvPr id="5" name="Obrázok 4" descr="http://static.etrend.sk/uploads/tx_media/blogy/238/Black_%26_Gold_Nike_Air_Shox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4807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492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b="1" dirty="0" smtClean="0"/>
              <a:t>Προσθέστε κάτι επιπλέον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 θα λέγατε να προσθέτατε κάτι επιπλέον για τον πελάτη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dirty="0" smtClean="0"/>
              <a:t>Ιδανικά κάτι </a:t>
            </a:r>
            <a:r>
              <a:rPr lang="el-GR" dirty="0"/>
              <a:t>που δεν κοστίζει πολύ, αλλά ο πελάτης έχει την εντύπωση ότι για τα χρήματά τους </a:t>
            </a:r>
            <a:r>
              <a:rPr lang="el-GR" dirty="0" smtClean="0"/>
              <a:t>πήρε κάτι </a:t>
            </a:r>
            <a:r>
              <a:rPr lang="el-GR" dirty="0"/>
              <a:t>περισσότερο από ό, τι από τους ανταγωνιστές</a:t>
            </a:r>
            <a:r>
              <a:rPr lang="el-GR" dirty="0" smtClean="0"/>
              <a:t>.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8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b="1" dirty="0"/>
              <a:t>Προσθέστε κάτι επιπλέον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 smtClean="0"/>
              <a:t>Για παράδειγμα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Τα 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McDonalds 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δημιούργησαν το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Happy Meal 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ένα προϊ</a:t>
            </a:r>
            <a:r>
              <a:rPr lang="el-GR" dirty="0" smtClean="0"/>
              <a:t>όν - φαγητό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l-GR" dirty="0" smtClean="0"/>
              <a:t>σε συνδυασμό με ένα παιχνίδι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l-GR" dirty="0" smtClean="0"/>
              <a:t>Το αρχικό προϊόν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l-GR" dirty="0" smtClean="0"/>
              <a:t>χάμπουργκερ με αναψυκτικό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l-GR" dirty="0" smtClean="0"/>
              <a:t>παραγόταν από εκατοντάδες άλλους ανταγωνιστές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dirty="0"/>
              <a:t>Η </a:t>
            </a:r>
            <a:r>
              <a:rPr lang="el-GR" dirty="0" err="1"/>
              <a:t>McDonalds</a:t>
            </a:r>
            <a:r>
              <a:rPr lang="el-GR" dirty="0"/>
              <a:t> πρόσθεσε ένα παιχνίδι στο αρχικό προϊόν και </a:t>
            </a:r>
            <a:r>
              <a:rPr lang="el-GR" dirty="0" smtClean="0"/>
              <a:t>προσέλκυσε μια </a:t>
            </a:r>
            <a:r>
              <a:rPr lang="el-GR" dirty="0"/>
              <a:t>πολύ ελκυστική </a:t>
            </a:r>
            <a:r>
              <a:rPr lang="el-GR" dirty="0" smtClean="0"/>
              <a:t>κατηγορία – τα παιδιά</a:t>
            </a:r>
            <a:r>
              <a:rPr lang="el-GR" dirty="0"/>
              <a:t>. Σε αυτή την </a:t>
            </a:r>
            <a:r>
              <a:rPr lang="el-GR" dirty="0" smtClean="0"/>
              <a:t>κατηγορία, τα </a:t>
            </a:r>
            <a:r>
              <a:rPr lang="el-GR" dirty="0" err="1"/>
              <a:t>McDonalds</a:t>
            </a:r>
            <a:r>
              <a:rPr lang="el-GR" dirty="0"/>
              <a:t> θα συνεχίσουν να κατασκευάζουν και να προσφέρουν άλλα συναφή προϊόντα </a:t>
            </a:r>
            <a:r>
              <a:rPr lang="el-GR" dirty="0" smtClean="0"/>
              <a:t>– τέτοια δώρα για </a:t>
            </a:r>
            <a:r>
              <a:rPr lang="el-GR" dirty="0"/>
              <a:t>παιδιά.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7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  <p:pic>
        <p:nvPicPr>
          <p:cNvPr id="5" name="Obrázok 4" descr="https://www.lawyersandsettlements.com/blog/wp-content/uploads/2010/12/McDonalds-Happy-Meal-Spiderma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4590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b="1" dirty="0" smtClean="0"/>
              <a:t>Να έχετε διαίσθηση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Εάν το προϊόν σας μπορεί να χρησιμοποιηθεί από ένα παιδί χωρίς εκπαίδευση, είστε σε καλό δρόμο</a:t>
            </a:r>
            <a:endParaRPr lang="en-GB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6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b="1" dirty="0"/>
              <a:t>Να έχετε διαίσθηση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Για παράδειγμα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dirty="0" smtClean="0"/>
              <a:t>Το </a:t>
            </a:r>
            <a:r>
              <a:rPr lang="el-GR" dirty="0"/>
              <a:t>προϊόν της </a:t>
            </a:r>
            <a:r>
              <a:rPr lang="el-GR" dirty="0" err="1"/>
              <a:t>Apple</a:t>
            </a:r>
            <a:r>
              <a:rPr lang="el-GR" dirty="0"/>
              <a:t> iPhone έβαλε στοίχημα με την απλότητα και την διαισθητικότητα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βγάλτε το από το κουτί και μπορείτε σχεδόν αμέσως να αρχίσετε να το χρησιμοποιείται χωρίς να διαβάσετε το </a:t>
            </a:r>
            <a:r>
              <a:rPr lang="el-GR" dirty="0" smtClean="0"/>
              <a:t>εγχειρίδιο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l-GR" dirty="0"/>
              <a:t> Τα προϊόντα της θα προσελκύσουν τόσο τους ενθουσιώδεις </a:t>
            </a:r>
            <a:r>
              <a:rPr lang="el-GR" dirty="0" smtClean="0"/>
              <a:t>μ </a:t>
            </a:r>
            <a:r>
              <a:rPr lang="el-GR" dirty="0" err="1" smtClean="0"/>
              <a:t>ετο</a:t>
            </a:r>
            <a:r>
              <a:rPr lang="el-GR" dirty="0" smtClean="0"/>
              <a:t> σχεδιασμό, </a:t>
            </a:r>
            <a:r>
              <a:rPr lang="el-GR" dirty="0"/>
              <a:t>αλλά και </a:t>
            </a:r>
            <a:r>
              <a:rPr lang="el-GR" dirty="0" smtClean="0"/>
              <a:t>τους μη ταλαντούχους  τεχνικά, </a:t>
            </a:r>
            <a:r>
              <a:rPr lang="el-GR" dirty="0"/>
              <a:t>οι </a:t>
            </a:r>
            <a:r>
              <a:rPr lang="el-GR" dirty="0" smtClean="0"/>
              <a:t>οποίοι </a:t>
            </a:r>
            <a:r>
              <a:rPr lang="el-GR" dirty="0"/>
              <a:t>προηγουμένως προτιμούσαν τα τηλέφωνα με πληκτρολόγιο</a:t>
            </a:r>
            <a:r>
              <a:rPr lang="el-GR" dirty="0" smtClean="0"/>
              <a:t>.</a:t>
            </a:r>
            <a:endParaRPr lang="en-GB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04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9</a:t>
            </a:fld>
            <a:endParaRPr lang="en-US"/>
          </a:p>
        </p:txBody>
      </p:sp>
      <p:pic>
        <p:nvPicPr>
          <p:cNvPr id="6" name="Obrázok 5" descr="Výsledok vyhľadávania obrázkov pre dopyt iphone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5" r="19095" b="33117"/>
          <a:stretch/>
        </p:blipFill>
        <p:spPr bwMode="auto">
          <a:xfrm>
            <a:off x="179512" y="620688"/>
            <a:ext cx="8748463" cy="5040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7075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328</Words>
  <Application>Microsoft Office PowerPoint</Application>
  <PresentationFormat>On-screen Show (4:3)</PresentationFormat>
  <Paragraphs>40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Προσαρμοστείτε</vt:lpstr>
      <vt:lpstr>PowerPoint Presentation</vt:lpstr>
      <vt:lpstr>Προσθέστε κάτι επιπλέον</vt:lpstr>
      <vt:lpstr>Προσθέστε κάτι επιπλέον</vt:lpstr>
      <vt:lpstr>PowerPoint Presentation</vt:lpstr>
      <vt:lpstr>Να έχετε διαίσθηση</vt:lpstr>
      <vt:lpstr>Να έχετε διαίσθηση</vt:lpstr>
      <vt:lpstr>PowerPoint Presentation</vt:lpstr>
      <vt:lpstr>Προσωποποιήστε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Basta Eirini</cp:lastModifiedBy>
  <cp:revision>71</cp:revision>
  <dcterms:created xsi:type="dcterms:W3CDTF">2017-03-08T21:43:37Z</dcterms:created>
  <dcterms:modified xsi:type="dcterms:W3CDTF">2018-01-19T12:41:59Z</dcterms:modified>
</cp:coreProperties>
</file>